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jpe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7" Type="http://schemas.openxmlformats.org/officeDocument/2006/relationships/image" Target="../media/image2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jpeg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09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11" Type="http://schemas.openxmlformats.org/officeDocument/2006/relationships/image" Target="../media/image317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45.png"/><Relationship Id="rId39" Type="http://schemas.openxmlformats.org/officeDocument/2006/relationships/image" Target="../media/image396.png"/><Relationship Id="rId21" Type="http://schemas.openxmlformats.org/officeDocument/2006/relationships/image" Target="../media/image379.png"/><Relationship Id="rId34" Type="http://schemas.openxmlformats.org/officeDocument/2006/relationships/image" Target="../media/image391.png"/><Relationship Id="rId42" Type="http://schemas.openxmlformats.org/officeDocument/2006/relationships/image" Target="../media/image399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29" Type="http://schemas.openxmlformats.org/officeDocument/2006/relationships/image" Target="../media/image3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32" Type="http://schemas.openxmlformats.org/officeDocument/2006/relationships/image" Target="../media/image389.png"/><Relationship Id="rId37" Type="http://schemas.openxmlformats.org/officeDocument/2006/relationships/image" Target="../media/image394.png"/><Relationship Id="rId40" Type="http://schemas.openxmlformats.org/officeDocument/2006/relationships/image" Target="../media/image397.png"/><Relationship Id="rId45" Type="http://schemas.openxmlformats.org/officeDocument/2006/relationships/image" Target="../media/image402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5.png"/><Relationship Id="rId36" Type="http://schemas.openxmlformats.org/officeDocument/2006/relationships/image" Target="../media/image39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31" Type="http://schemas.openxmlformats.org/officeDocument/2006/relationships/image" Target="../media/image388.png"/><Relationship Id="rId44" Type="http://schemas.openxmlformats.org/officeDocument/2006/relationships/image" Target="../media/image401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4.png"/><Relationship Id="rId30" Type="http://schemas.openxmlformats.org/officeDocument/2006/relationships/image" Target="../media/image387.png"/><Relationship Id="rId35" Type="http://schemas.openxmlformats.org/officeDocument/2006/relationships/image" Target="../media/image392.png"/><Relationship Id="rId43" Type="http://schemas.openxmlformats.org/officeDocument/2006/relationships/image" Target="../media/image400.png"/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0.png"/><Relationship Id="rId38" Type="http://schemas.openxmlformats.org/officeDocument/2006/relationships/image" Target="../media/image395.png"/><Relationship Id="rId46" Type="http://schemas.openxmlformats.org/officeDocument/2006/relationships/image" Target="../media/image403.png"/><Relationship Id="rId20" Type="http://schemas.openxmlformats.org/officeDocument/2006/relationships/image" Target="../media/image378.png"/><Relationship Id="rId41" Type="http://schemas.openxmlformats.org/officeDocument/2006/relationships/image" Target="../media/image3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345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38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385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384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6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7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385.png"/><Relationship Id="rId5" Type="http://schemas.openxmlformats.org/officeDocument/2006/relationships/image" Target="../media/image440.png"/><Relationship Id="rId15" Type="http://schemas.openxmlformats.org/officeDocument/2006/relationships/image" Target="../media/image448.png"/><Relationship Id="rId10" Type="http://schemas.openxmlformats.org/officeDocument/2006/relationships/image" Target="../media/image38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52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26" Type="http://schemas.openxmlformats.org/officeDocument/2006/relationships/image" Target="../media/image480.png"/><Relationship Id="rId39" Type="http://schemas.openxmlformats.org/officeDocument/2006/relationships/image" Target="../media/image447.png"/><Relationship Id="rId21" Type="http://schemas.openxmlformats.org/officeDocument/2006/relationships/image" Target="../media/image475.png"/><Relationship Id="rId34" Type="http://schemas.openxmlformats.org/officeDocument/2006/relationships/image" Target="../media/image488.png"/><Relationship Id="rId42" Type="http://schemas.openxmlformats.org/officeDocument/2006/relationships/image" Target="../media/image495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29" Type="http://schemas.openxmlformats.org/officeDocument/2006/relationships/image" Target="../media/image483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91.png"/><Relationship Id="rId40" Type="http://schemas.openxmlformats.org/officeDocument/2006/relationships/image" Target="../media/image493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23" Type="http://schemas.openxmlformats.org/officeDocument/2006/relationships/image" Target="../media/image47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31" Type="http://schemas.openxmlformats.org/officeDocument/2006/relationships/image" Target="../media/image485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8.png"/><Relationship Id="rId4" Type="http://schemas.openxmlformats.org/officeDocument/2006/relationships/image" Target="../media/image449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9.png"/><Relationship Id="rId18" Type="http://schemas.openxmlformats.org/officeDocument/2006/relationships/image" Target="../media/image513.png"/><Relationship Id="rId26" Type="http://schemas.openxmlformats.org/officeDocument/2006/relationships/image" Target="../media/image449.png"/><Relationship Id="rId39" Type="http://schemas.openxmlformats.org/officeDocument/2006/relationships/image" Target="../media/image532.png"/><Relationship Id="rId21" Type="http://schemas.openxmlformats.org/officeDocument/2006/relationships/image" Target="../media/image516.png"/><Relationship Id="rId34" Type="http://schemas.openxmlformats.org/officeDocument/2006/relationships/image" Target="../media/image528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29" Type="http://schemas.openxmlformats.org/officeDocument/2006/relationships/image" Target="../media/image523.png"/><Relationship Id="rId41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24" Type="http://schemas.openxmlformats.org/officeDocument/2006/relationships/image" Target="../media/image519.png"/><Relationship Id="rId32" Type="http://schemas.openxmlformats.org/officeDocument/2006/relationships/image" Target="../media/image526.png"/><Relationship Id="rId37" Type="http://schemas.openxmlformats.org/officeDocument/2006/relationships/image" Target="../media/image450.png"/><Relationship Id="rId40" Type="http://schemas.openxmlformats.org/officeDocument/2006/relationships/image" Target="../media/image533.png"/><Relationship Id="rId5" Type="http://schemas.openxmlformats.org/officeDocument/2006/relationships/image" Target="../media/image501.png"/><Relationship Id="rId15" Type="http://schemas.openxmlformats.org/officeDocument/2006/relationships/image" Target="../media/image448.png"/><Relationship Id="rId23" Type="http://schemas.openxmlformats.org/officeDocument/2006/relationships/image" Target="../media/image518.png"/><Relationship Id="rId28" Type="http://schemas.openxmlformats.org/officeDocument/2006/relationships/image" Target="../media/image522.png"/><Relationship Id="rId36" Type="http://schemas.openxmlformats.org/officeDocument/2006/relationships/image" Target="../media/image530.png"/><Relationship Id="rId10" Type="http://schemas.openxmlformats.org/officeDocument/2006/relationships/image" Target="../media/image506.png"/><Relationship Id="rId19" Type="http://schemas.openxmlformats.org/officeDocument/2006/relationships/image" Target="../media/image514.png"/><Relationship Id="rId31" Type="http://schemas.openxmlformats.org/officeDocument/2006/relationships/image" Target="../media/image525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Relationship Id="rId22" Type="http://schemas.openxmlformats.org/officeDocument/2006/relationships/image" Target="../media/image517.png"/><Relationship Id="rId27" Type="http://schemas.openxmlformats.org/officeDocument/2006/relationships/image" Target="../media/image521.png"/><Relationship Id="rId30" Type="http://schemas.openxmlformats.org/officeDocument/2006/relationships/image" Target="../media/image524.png"/><Relationship Id="rId35" Type="http://schemas.openxmlformats.org/officeDocument/2006/relationships/image" Target="../media/image529.png"/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12" Type="http://schemas.openxmlformats.org/officeDocument/2006/relationships/image" Target="../media/image508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7.png"/><Relationship Id="rId38" Type="http://schemas.openxmlformats.org/officeDocument/2006/relationships/image" Target="../media/image53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6.png"/><Relationship Id="rId7" Type="http://schemas.openxmlformats.org/officeDocument/2006/relationships/image" Target="../media/image539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443.png"/><Relationship Id="rId4" Type="http://schemas.openxmlformats.org/officeDocument/2006/relationships/image" Target="../media/image537.png"/><Relationship Id="rId9" Type="http://schemas.openxmlformats.org/officeDocument/2006/relationships/image" Target="../media/image4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442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351.png"/><Relationship Id="rId7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19.png"/><Relationship Id="rId4" Type="http://schemas.openxmlformats.org/officeDocument/2006/relationships/image" Target="../media/image3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5.png"/><Relationship Id="rId7" Type="http://schemas.openxmlformats.org/officeDocument/2006/relationships/image" Target="../media/image57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4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86.png"/><Relationship Id="rId10" Type="http://schemas.openxmlformats.org/officeDocument/2006/relationships/image" Target="../media/image590.png"/><Relationship Id="rId4" Type="http://schemas.openxmlformats.org/officeDocument/2006/relationships/image" Target="../media/image585.png"/><Relationship Id="rId9" Type="http://schemas.openxmlformats.org/officeDocument/2006/relationships/image" Target="../media/image5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A56FE2-6B5C-CEA0-4BDD-75BD8316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55" y="2496185"/>
            <a:ext cx="3057136" cy="2008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FAF6B-A3F0-D13E-81EB-1CD6A3AE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75" y="4537560"/>
            <a:ext cx="2246643" cy="20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B8988F-24BF-E3E5-344A-6FD025D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1" y="4087000"/>
            <a:ext cx="31670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C0858-A1F2-EE3A-97E4-85A5B0E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61" y="1533883"/>
            <a:ext cx="2851659" cy="247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543B5-E4A0-1365-2089-FFC8ED0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351" y="2376151"/>
            <a:ext cx="2393284" cy="1884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1D9562-723E-5DC6-35B9-E77AAF3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45" y="4176590"/>
            <a:ext cx="2112948" cy="19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6B96B2-F636-6AD3-2FE3-24664A1B2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209" y="4319310"/>
            <a:ext cx="2393284" cy="1971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89959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-1.40985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D4902-8969-762D-4F81-4A1476338ADA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3871226" y="18020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-1.38178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3876554" y="14145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6831106" y="139720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6582846" y="1802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-1.37994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ED409-F831-1023-FA6B-6914EC0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18" y="2160355"/>
            <a:ext cx="2694992" cy="2129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DCB68E-49C0-A893-9774-5C92B0CE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8" y="4483876"/>
            <a:ext cx="2311722" cy="21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E098C1-0160-40BC-91CF-26587CB4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3876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92559-D2F1-61FC-AEB6-E6B4AFF32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254" y="2069953"/>
            <a:ext cx="2680447" cy="2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9502769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1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04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9927F5-A6A4-4B0B-4CC4-C00B3D32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62" y="4481497"/>
            <a:ext cx="2475345" cy="18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CA017-D521-19E9-7294-D9F0EC3F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0" y="1907187"/>
            <a:ext cx="280182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3972" y="15035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-2.75904</a:t>
            </a:r>
          </a:p>
        </p:txBody>
      </p:sp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102414</TotalTime>
  <Words>1915</Words>
  <Application>Microsoft Office PowerPoint</Application>
  <PresentationFormat>Widescreen</PresentationFormat>
  <Paragraphs>462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416</cp:revision>
  <dcterms:created xsi:type="dcterms:W3CDTF">2023-07-26T17:49:20Z</dcterms:created>
  <dcterms:modified xsi:type="dcterms:W3CDTF">2025-07-08T21:47:17Z</dcterms:modified>
</cp:coreProperties>
</file>